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1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e Marcus" userId="6cf302e5122b5ba0" providerId="LiveId" clId="{D7E7DF45-5771-41EE-8258-E1ECA4021DDC}"/>
    <pc:docChg chg="custSel addSld modSld">
      <pc:chgData name="Rose Marcus" userId="6cf302e5122b5ba0" providerId="LiveId" clId="{D7E7DF45-5771-41EE-8258-E1ECA4021DDC}" dt="2026-05-07T00:10:50.928" v="158" actId="20577"/>
      <pc:docMkLst>
        <pc:docMk/>
      </pc:docMkLst>
      <pc:sldChg chg="delSp modSp add mod">
        <pc:chgData name="Rose Marcus" userId="6cf302e5122b5ba0" providerId="LiveId" clId="{D7E7DF45-5771-41EE-8258-E1ECA4021DDC}" dt="2026-05-07T00:10:50.928" v="158" actId="20577"/>
        <pc:sldMkLst>
          <pc:docMk/>
          <pc:sldMk cId="803215660" sldId="259"/>
        </pc:sldMkLst>
        <pc:spChg chg="mod">
          <ac:chgData name="Rose Marcus" userId="6cf302e5122b5ba0" providerId="LiveId" clId="{D7E7DF45-5771-41EE-8258-E1ECA4021DDC}" dt="2026-05-07T00:10:43.731" v="150" actId="20577"/>
          <ac:spMkLst>
            <pc:docMk/>
            <pc:sldMk cId="803215660" sldId="259"/>
            <ac:spMk id="5" creationId="{ECCC7D8D-3D44-B7D6-A771-AA56BEF4346D}"/>
          </ac:spMkLst>
        </pc:spChg>
        <pc:spChg chg="mod">
          <ac:chgData name="Rose Marcus" userId="6cf302e5122b5ba0" providerId="LiveId" clId="{D7E7DF45-5771-41EE-8258-E1ECA4021DDC}" dt="2026-05-07T00:10:50.928" v="158" actId="20577"/>
          <ac:spMkLst>
            <pc:docMk/>
            <pc:sldMk cId="803215660" sldId="259"/>
            <ac:spMk id="6" creationId="{C3114911-3B83-DC36-A99F-076407D9DC38}"/>
          </ac:spMkLst>
        </pc:spChg>
        <pc:spChg chg="del">
          <ac:chgData name="Rose Marcus" userId="6cf302e5122b5ba0" providerId="LiveId" clId="{D7E7DF45-5771-41EE-8258-E1ECA4021DDC}" dt="2026-05-07T00:09:02.434" v="1" actId="478"/>
          <ac:spMkLst>
            <pc:docMk/>
            <pc:sldMk cId="803215660" sldId="259"/>
            <ac:spMk id="10" creationId="{77ED3797-51CF-0E1E-3180-2F6CC285C140}"/>
          </ac:spMkLst>
        </pc:spChg>
        <pc:spChg chg="del">
          <ac:chgData name="Rose Marcus" userId="6cf302e5122b5ba0" providerId="LiveId" clId="{D7E7DF45-5771-41EE-8258-E1ECA4021DDC}" dt="2026-05-07T00:09:05.286" v="2" actId="478"/>
          <ac:spMkLst>
            <pc:docMk/>
            <pc:sldMk cId="803215660" sldId="259"/>
            <ac:spMk id="11" creationId="{3505E9A8-ABE1-FC0C-09CC-6AC6F81E324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3032"/>
            <a:ext cx="10363200" cy="18375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857750"/>
            <a:ext cx="8534400" cy="21907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1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57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00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3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12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508626"/>
            <a:ext cx="10363200" cy="1702594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633392"/>
            <a:ext cx="10363200" cy="1875234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150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1430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14500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4pPr>
            <a:lvl5pPr marL="2286000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5pPr>
            <a:lvl6pPr marL="2857500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6pPr>
            <a:lvl7pPr marL="3429000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7pPr>
            <a:lvl8pPr marL="4000500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8pPr>
            <a:lvl9pPr marL="4572000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23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00251"/>
            <a:ext cx="5384800" cy="5657454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00251"/>
            <a:ext cx="5384800" cy="5657454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18891"/>
            <a:ext cx="5386917" cy="799703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718594"/>
            <a:ext cx="5386917" cy="493911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5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918891"/>
            <a:ext cx="5389033" cy="799703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1500" indent="0">
              <a:buNone/>
              <a:defRPr sz="2500" b="1"/>
            </a:lvl2pPr>
            <a:lvl3pPr marL="1143000" indent="0">
              <a:buNone/>
              <a:defRPr sz="2250" b="1"/>
            </a:lvl3pPr>
            <a:lvl4pPr marL="1714500" indent="0">
              <a:buNone/>
              <a:defRPr sz="2000" b="1"/>
            </a:lvl4pPr>
            <a:lvl5pPr marL="2286000" indent="0">
              <a:buNone/>
              <a:defRPr sz="2000" b="1"/>
            </a:lvl5pPr>
            <a:lvl6pPr marL="2857500" indent="0">
              <a:buNone/>
              <a:defRPr sz="2000" b="1"/>
            </a:lvl6pPr>
            <a:lvl7pPr marL="3429000" indent="0">
              <a:buNone/>
              <a:defRPr sz="2000" b="1"/>
            </a:lvl7pPr>
            <a:lvl8pPr marL="4000500" indent="0">
              <a:buNone/>
              <a:defRPr sz="2000" b="1"/>
            </a:lvl8pPr>
            <a:lvl9pPr marL="457200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718594"/>
            <a:ext cx="5389033" cy="493911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5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08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82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96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41312"/>
            <a:ext cx="4011084" cy="1452563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341313"/>
            <a:ext cx="6815667" cy="731639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93876"/>
            <a:ext cx="4011084" cy="5863829"/>
          </a:xfrm>
        </p:spPr>
        <p:txBody>
          <a:bodyPr/>
          <a:lstStyle>
            <a:lvl1pPr marL="0" indent="0">
              <a:buNone/>
              <a:defRPr sz="1750"/>
            </a:lvl1pPr>
            <a:lvl2pPr marL="571500" indent="0">
              <a:buNone/>
              <a:defRPr sz="1500"/>
            </a:lvl2pPr>
            <a:lvl3pPr marL="1143000" indent="0">
              <a:buNone/>
              <a:defRPr sz="1250"/>
            </a:lvl3pPr>
            <a:lvl4pPr marL="1714500" indent="0">
              <a:buNone/>
              <a:defRPr sz="1125"/>
            </a:lvl4pPr>
            <a:lvl5pPr marL="2286000" indent="0">
              <a:buNone/>
              <a:defRPr sz="1125"/>
            </a:lvl5pPr>
            <a:lvl6pPr marL="2857500" indent="0">
              <a:buNone/>
              <a:defRPr sz="1125"/>
            </a:lvl6pPr>
            <a:lvl7pPr marL="3429000" indent="0">
              <a:buNone/>
              <a:defRPr sz="1125"/>
            </a:lvl7pPr>
            <a:lvl8pPr marL="4000500" indent="0">
              <a:buNone/>
              <a:defRPr sz="1125"/>
            </a:lvl8pPr>
            <a:lvl9pPr marL="45720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02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6000750"/>
            <a:ext cx="7315200" cy="708423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765969"/>
            <a:ext cx="7315200" cy="5143500"/>
          </a:xfrm>
        </p:spPr>
        <p:txBody>
          <a:bodyPr/>
          <a:lstStyle>
            <a:lvl1pPr marL="0" indent="0">
              <a:buNone/>
              <a:defRPr sz="4000"/>
            </a:lvl1pPr>
            <a:lvl2pPr marL="571500" indent="0">
              <a:buNone/>
              <a:defRPr sz="3500"/>
            </a:lvl2pPr>
            <a:lvl3pPr marL="1143000" indent="0">
              <a:buNone/>
              <a:defRPr sz="3000"/>
            </a:lvl3pPr>
            <a:lvl4pPr marL="1714500" indent="0">
              <a:buNone/>
              <a:defRPr sz="2500"/>
            </a:lvl4pPr>
            <a:lvl5pPr marL="2286000" indent="0">
              <a:buNone/>
              <a:defRPr sz="2500"/>
            </a:lvl5pPr>
            <a:lvl6pPr marL="2857500" indent="0">
              <a:buNone/>
              <a:defRPr sz="2500"/>
            </a:lvl6pPr>
            <a:lvl7pPr marL="3429000" indent="0">
              <a:buNone/>
              <a:defRPr sz="2500"/>
            </a:lvl7pPr>
            <a:lvl8pPr marL="4000500" indent="0">
              <a:buNone/>
              <a:defRPr sz="2500"/>
            </a:lvl8pPr>
            <a:lvl9pPr marL="4572000" indent="0">
              <a:buNone/>
              <a:defRPr sz="2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6709172"/>
            <a:ext cx="7315200" cy="1006078"/>
          </a:xfrm>
        </p:spPr>
        <p:txBody>
          <a:bodyPr/>
          <a:lstStyle>
            <a:lvl1pPr marL="0" indent="0">
              <a:buNone/>
              <a:defRPr sz="1750"/>
            </a:lvl1pPr>
            <a:lvl2pPr marL="571500" indent="0">
              <a:buNone/>
              <a:defRPr sz="1500"/>
            </a:lvl2pPr>
            <a:lvl3pPr marL="1143000" indent="0">
              <a:buNone/>
              <a:defRPr sz="1250"/>
            </a:lvl3pPr>
            <a:lvl4pPr marL="1714500" indent="0">
              <a:buNone/>
              <a:defRPr sz="1125"/>
            </a:lvl4pPr>
            <a:lvl5pPr marL="2286000" indent="0">
              <a:buNone/>
              <a:defRPr sz="1125"/>
            </a:lvl5pPr>
            <a:lvl6pPr marL="2857500" indent="0">
              <a:buNone/>
              <a:defRPr sz="1125"/>
            </a:lvl6pPr>
            <a:lvl7pPr marL="3429000" indent="0">
              <a:buNone/>
              <a:defRPr sz="1125"/>
            </a:lvl7pPr>
            <a:lvl8pPr marL="4000500" indent="0">
              <a:buNone/>
              <a:defRPr sz="1125"/>
            </a:lvl8pPr>
            <a:lvl9pPr marL="45720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25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01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43298"/>
            <a:ext cx="2743200" cy="73144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43298"/>
            <a:ext cx="8026400" cy="73144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42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43298"/>
            <a:ext cx="109728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000251"/>
            <a:ext cx="10972800" cy="5657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7945438"/>
            <a:ext cx="28448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7945438"/>
            <a:ext cx="38608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7945438"/>
            <a:ext cx="284480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9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571500" rtl="0" eaLnBrk="1" latinLnBrk="0" hangingPunct="1"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8625" indent="-428625" algn="l" defTabSz="5715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28688" indent="-357188" algn="l" defTabSz="571500" rtl="0" eaLnBrk="1" latinLnBrk="0" hangingPunct="1">
        <a:spcBef>
          <a:spcPct val="20000"/>
        </a:spcBef>
        <a:buFont typeface="Arial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indent="-285750" algn="l" defTabSz="5715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00250" indent="-285750" algn="l" defTabSz="571500" rtl="0" eaLnBrk="1" latinLnBrk="0" hangingPunct="1">
        <a:spcBef>
          <a:spcPct val="20000"/>
        </a:spcBef>
        <a:buFont typeface="Arial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71750" indent="-285750" algn="l" defTabSz="571500" rtl="0" eaLnBrk="1" latinLnBrk="0" hangingPunct="1">
        <a:spcBef>
          <a:spcPct val="20000"/>
        </a:spcBef>
        <a:buFont typeface="Arial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43250" indent="-285750" algn="l" defTabSz="571500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14750" indent="-285750" algn="l" defTabSz="571500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86250" indent="-285750" algn="l" defTabSz="571500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57750" indent="-285750" algn="l" defTabSz="571500" rtl="0" eaLnBrk="1" latinLnBrk="0" hangingPunct="1">
        <a:spcBef>
          <a:spcPct val="20000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15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algn="l" defTabSz="5715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algn="l" defTabSz="5715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algn="l" defTabSz="5715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algn="l" defTabSz="5715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857500" algn="l" defTabSz="5715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0" algn="l" defTabSz="5715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7pPr>
      <a:lvl8pPr marL="4000500" algn="l" defTabSz="5715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8pPr>
      <a:lvl9pPr marL="4572000" algn="l" defTabSz="5715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28309-362D-013A-EAAF-2DD1B7E90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ted_image_20260427_191942_1.png">
            <a:extLst>
              <a:ext uri="{FF2B5EF4-FFF2-40B4-BE49-F238E27FC236}">
                <a16:creationId xmlns:a16="http://schemas.microsoft.com/office/drawing/2014/main" id="{6AD1E0BA-1DED-1ADF-79D5-52FF3B983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44D393-AB4B-A499-3995-A66FD77E9ADC}"/>
              </a:ext>
            </a:extLst>
          </p:cNvPr>
          <p:cNvSpPr/>
          <p:nvPr/>
        </p:nvSpPr>
        <p:spPr>
          <a:xfrm>
            <a:off x="0" y="193903"/>
            <a:ext cx="11735223" cy="6702935"/>
          </a:xfrm>
          <a:prstGeom prst="rect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1500"/>
            <a:endParaRPr sz="22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14AE3A-F90F-68BB-A233-E5CB9FE13B49}"/>
              </a:ext>
            </a:extLst>
          </p:cNvPr>
          <p:cNvSpPr txBox="1"/>
          <p:nvPr/>
        </p:nvSpPr>
        <p:spPr>
          <a:xfrm>
            <a:off x="1016359" y="193904"/>
            <a:ext cx="1090193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1500"/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Three </a:t>
            </a:r>
            <a:r>
              <a:rPr lang="en-US"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F</a:t>
            </a:r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abulous </a:t>
            </a:r>
            <a:r>
              <a:rPr lang="en-US"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I</a:t>
            </a:r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nstructors</a:t>
            </a:r>
            <a:r>
              <a:rPr lang="en-US"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….</a:t>
            </a:r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One </a:t>
            </a:r>
            <a:r>
              <a:rPr lang="en-US"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T</a:t>
            </a:r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ransformative </a:t>
            </a:r>
            <a:r>
              <a:rPr lang="en-US"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J</a:t>
            </a:r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ourney</a:t>
            </a:r>
            <a:r>
              <a:rPr sz="2250" i="1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ABE60A-572D-6921-6AAC-A84288B18CD7}"/>
              </a:ext>
            </a:extLst>
          </p:cNvPr>
          <p:cNvSpPr txBox="1"/>
          <p:nvPr/>
        </p:nvSpPr>
        <p:spPr>
          <a:xfrm>
            <a:off x="2261846" y="739385"/>
            <a:ext cx="947337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1500"/>
            <a:r>
              <a:rPr lang="en-US" sz="3500" b="1" i="1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 </a:t>
            </a:r>
          </a:p>
          <a:p>
            <a:pPr defTabSz="571500"/>
            <a:r>
              <a:rPr lang="en-US" sz="3500" b="1" i="1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        </a:t>
            </a:r>
            <a:r>
              <a:rPr sz="3500" b="1" i="1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Study Evolutionary Astrology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59E3DD-56A6-217B-0016-435246F50116}"/>
              </a:ext>
            </a:extLst>
          </p:cNvPr>
          <p:cNvSpPr txBox="1"/>
          <p:nvPr/>
        </p:nvSpPr>
        <p:spPr>
          <a:xfrm>
            <a:off x="5825370" y="1321619"/>
            <a:ext cx="6858000" cy="1015663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defTabSz="571500"/>
            <a:endParaRPr lang="en-CA" sz="3000" b="1" i="1" dirty="0">
              <a:solidFill>
                <a:prstClr val="white"/>
              </a:solidFill>
              <a:effectLst>
                <a:glow rad="101600">
                  <a:srgbClr val="4F81BD">
                    <a:satMod val="175000"/>
                    <a:alpha val="40000"/>
                  </a:srgbClr>
                </a:glow>
              </a:effectLst>
              <a:latin typeface="Georgia"/>
            </a:endParaRPr>
          </a:p>
          <a:p>
            <a:pPr defTabSz="571500"/>
            <a:r>
              <a:rPr sz="3000" b="1" i="1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with the Soul Wise Sisters!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812500-ED57-ECC3-1735-64F1A7CE3749}"/>
              </a:ext>
            </a:extLst>
          </p:cNvPr>
          <p:cNvSpPr txBox="1"/>
          <p:nvPr/>
        </p:nvSpPr>
        <p:spPr>
          <a:xfrm>
            <a:off x="2326885" y="2241478"/>
            <a:ext cx="2884106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1500"/>
            <a:r>
              <a:rPr sz="175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Laura Nalbandian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FB9D07-DFAE-CEBC-F4B2-78AC325F9B03}"/>
              </a:ext>
            </a:extLst>
          </p:cNvPr>
          <p:cNvSpPr txBox="1"/>
          <p:nvPr/>
        </p:nvSpPr>
        <p:spPr>
          <a:xfrm>
            <a:off x="3241325" y="3378731"/>
            <a:ext cx="2089730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1500"/>
            <a:r>
              <a:rPr sz="175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Patricia Walsh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630343-5841-F15B-70E3-28D75CDF79EE}"/>
              </a:ext>
            </a:extLst>
          </p:cNvPr>
          <p:cNvSpPr txBox="1"/>
          <p:nvPr/>
        </p:nvSpPr>
        <p:spPr>
          <a:xfrm>
            <a:off x="4155684" y="4668325"/>
            <a:ext cx="1748789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1500"/>
            <a:r>
              <a:rPr sz="175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Rose Marcus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DE9553-1762-6407-0618-8310DF0A2094}"/>
              </a:ext>
            </a:extLst>
          </p:cNvPr>
          <p:cNvSpPr txBox="1"/>
          <p:nvPr/>
        </p:nvSpPr>
        <p:spPr>
          <a:xfrm>
            <a:off x="5683577" y="2375141"/>
            <a:ext cx="587759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1500"/>
            <a:r>
              <a:rPr lang="en-US" sz="3500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              </a:t>
            </a:r>
          </a:p>
          <a:p>
            <a:pPr defTabSz="571500"/>
            <a:r>
              <a:rPr lang="en-CA" sz="3500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 </a:t>
            </a:r>
            <a:r>
              <a:rPr sz="3500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New Class</a:t>
            </a:r>
            <a:r>
              <a:rPr lang="en-US" sz="3500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es</a:t>
            </a:r>
            <a:r>
              <a:rPr sz="3500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 Starting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6E9EA1-775D-C5D2-2294-5433067F224A}"/>
              </a:ext>
            </a:extLst>
          </p:cNvPr>
          <p:cNvSpPr txBox="1"/>
          <p:nvPr/>
        </p:nvSpPr>
        <p:spPr>
          <a:xfrm rot="10800000" flipV="1">
            <a:off x="5904473" y="3743206"/>
            <a:ext cx="615081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1500"/>
            <a:r>
              <a:rPr sz="2500" b="1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September 16, 2026  -  April 2027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A427E9-8AD3-3936-D5E2-25DCFFAB54EC}"/>
              </a:ext>
            </a:extLst>
          </p:cNvPr>
          <p:cNvSpPr txBox="1"/>
          <p:nvPr/>
        </p:nvSpPr>
        <p:spPr>
          <a:xfrm>
            <a:off x="2058430" y="5957919"/>
            <a:ext cx="1001069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1500"/>
            <a:r>
              <a:rPr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www.</a:t>
            </a:r>
            <a:r>
              <a:rPr lang="en-US"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S</a:t>
            </a:r>
            <a:r>
              <a:rPr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oul</a:t>
            </a:r>
            <a:r>
              <a:rPr lang="en-US"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W</a:t>
            </a:r>
            <a:r>
              <a:rPr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ise</a:t>
            </a:r>
            <a:r>
              <a:rPr lang="en-US"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A</a:t>
            </a:r>
            <a:r>
              <a:rPr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strology</a:t>
            </a:r>
            <a:r>
              <a:rPr lang="en-US"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S</a:t>
            </a:r>
            <a:r>
              <a:rPr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chool.com</a:t>
            </a:r>
          </a:p>
        </p:txBody>
      </p:sp>
      <p:pic>
        <p:nvPicPr>
          <p:cNvPr id="21" name="Picture 20" descr="The image shows a person with curly hair and a red dress, surrounded by a green circular background.&#10;&#10;AI-generated content may be incorrect.">
            <a:extLst>
              <a:ext uri="{FF2B5EF4-FFF2-40B4-BE49-F238E27FC236}">
                <a16:creationId xmlns:a16="http://schemas.microsoft.com/office/drawing/2014/main" id="{1DFA3DFB-92EE-1E8D-E25D-3FB167058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20" y="1355720"/>
            <a:ext cx="1861885" cy="186188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46A5B2-AC75-D35D-4E80-53B580F4F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605" y="2665038"/>
            <a:ext cx="1828800" cy="1828800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DCF8792-D0C7-40EC-71FD-9FE7514208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6884" y="3776086"/>
            <a:ext cx="1828800" cy="1828800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1238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4F73D-BDEE-1173-F1B0-5F58FBB6F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rated_image_20260427_191942_1.png">
            <a:extLst>
              <a:ext uri="{FF2B5EF4-FFF2-40B4-BE49-F238E27FC236}">
                <a16:creationId xmlns:a16="http://schemas.microsoft.com/office/drawing/2014/main" id="{AE4504EA-931B-5C73-07F9-40545F7F9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354CE0-E08A-F89E-6A96-79EFA0BCD6EE}"/>
              </a:ext>
            </a:extLst>
          </p:cNvPr>
          <p:cNvSpPr/>
          <p:nvPr/>
        </p:nvSpPr>
        <p:spPr>
          <a:xfrm>
            <a:off x="0" y="193903"/>
            <a:ext cx="11735223" cy="6702935"/>
          </a:xfrm>
          <a:prstGeom prst="rect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1500"/>
            <a:endParaRPr sz="22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65EA8B-37C3-73DE-E5AA-33F04473537C}"/>
              </a:ext>
            </a:extLst>
          </p:cNvPr>
          <p:cNvSpPr txBox="1"/>
          <p:nvPr/>
        </p:nvSpPr>
        <p:spPr>
          <a:xfrm>
            <a:off x="1016359" y="193904"/>
            <a:ext cx="1090193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1500"/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Three </a:t>
            </a:r>
            <a:r>
              <a:rPr lang="en-US"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F</a:t>
            </a:r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abulous </a:t>
            </a:r>
            <a:r>
              <a:rPr lang="en-US"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I</a:t>
            </a:r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nstructors</a:t>
            </a:r>
            <a:r>
              <a:rPr lang="en-US"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….</a:t>
            </a:r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One </a:t>
            </a:r>
            <a:r>
              <a:rPr lang="en-US"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T</a:t>
            </a:r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ransformative </a:t>
            </a:r>
            <a:r>
              <a:rPr lang="en-US"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J</a:t>
            </a:r>
            <a:r>
              <a:rPr sz="3000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ourney</a:t>
            </a:r>
            <a:r>
              <a:rPr sz="2250" i="1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CC7D8D-3D44-B7D6-A771-AA56BEF4346D}"/>
              </a:ext>
            </a:extLst>
          </p:cNvPr>
          <p:cNvSpPr txBox="1"/>
          <p:nvPr/>
        </p:nvSpPr>
        <p:spPr>
          <a:xfrm>
            <a:off x="2458192" y="739385"/>
            <a:ext cx="989141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1500"/>
            <a:r>
              <a:rPr lang="en-US" sz="3500" b="1" i="1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 </a:t>
            </a:r>
          </a:p>
          <a:p>
            <a:pPr defTabSz="571500"/>
            <a:r>
              <a:rPr lang="en-US" sz="3500" b="1" i="1" dirty="0">
                <a:solidFill>
                  <a:prstClr val="white"/>
                </a:solidFill>
                <a:effectLst>
                  <a:glow rad="63500">
                    <a:srgbClr val="4BACC6">
                      <a:satMod val="175000"/>
                      <a:alpha val="40000"/>
                    </a:srgbClr>
                  </a:glow>
                </a:effectLst>
                <a:latin typeface="Georgia"/>
              </a:rPr>
              <a:t>        </a:t>
            </a:r>
            <a:r>
              <a:rPr sz="3500" b="1" i="1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Study Evolutionary Astrology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114911-3B83-DC36-A99F-076407D9DC38}"/>
              </a:ext>
            </a:extLst>
          </p:cNvPr>
          <p:cNvSpPr txBox="1"/>
          <p:nvPr/>
        </p:nvSpPr>
        <p:spPr>
          <a:xfrm>
            <a:off x="5825370" y="1321619"/>
            <a:ext cx="6858000" cy="1477328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defTabSz="571500"/>
            <a:endParaRPr lang="en-CA" sz="3000" b="1" i="1" dirty="0">
              <a:solidFill>
                <a:prstClr val="white"/>
              </a:solidFill>
              <a:effectLst>
                <a:glow rad="101600">
                  <a:srgbClr val="4F81BD">
                    <a:satMod val="175000"/>
                    <a:alpha val="40000"/>
                  </a:srgbClr>
                </a:glow>
              </a:effectLst>
              <a:latin typeface="Georgia"/>
            </a:endParaRPr>
          </a:p>
          <a:p>
            <a:pPr defTabSz="571500"/>
            <a:endParaRPr lang="en-CA" sz="3000" b="1" i="1" dirty="0">
              <a:solidFill>
                <a:prstClr val="white"/>
              </a:solidFill>
              <a:effectLst>
                <a:glow rad="101600">
                  <a:srgbClr val="4F81BD">
                    <a:satMod val="175000"/>
                    <a:alpha val="40000"/>
                  </a:srgbClr>
                </a:glow>
              </a:effectLst>
              <a:latin typeface="Georgia"/>
            </a:endParaRPr>
          </a:p>
          <a:p>
            <a:pPr defTabSz="571500"/>
            <a:r>
              <a:rPr sz="3000" b="1" i="1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with the Soul Wise Sisters!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26437F-B281-AAE4-3359-6E22777E563B}"/>
              </a:ext>
            </a:extLst>
          </p:cNvPr>
          <p:cNvSpPr txBox="1"/>
          <p:nvPr/>
        </p:nvSpPr>
        <p:spPr>
          <a:xfrm>
            <a:off x="2326885" y="2241478"/>
            <a:ext cx="2884106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1500"/>
            <a:r>
              <a:rPr sz="175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Laura Nalbandian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D86B6-094F-C859-241C-9A50AB311A63}"/>
              </a:ext>
            </a:extLst>
          </p:cNvPr>
          <p:cNvSpPr txBox="1"/>
          <p:nvPr/>
        </p:nvSpPr>
        <p:spPr>
          <a:xfrm>
            <a:off x="3241325" y="3378731"/>
            <a:ext cx="2089730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1500"/>
            <a:r>
              <a:rPr sz="175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Patricia Walsh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191531-44C1-B23B-DB2B-515495C3919E}"/>
              </a:ext>
            </a:extLst>
          </p:cNvPr>
          <p:cNvSpPr txBox="1"/>
          <p:nvPr/>
        </p:nvSpPr>
        <p:spPr>
          <a:xfrm>
            <a:off x="4155684" y="4668325"/>
            <a:ext cx="1748789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1500"/>
            <a:r>
              <a:rPr sz="175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Rose Marcus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2E004D-78E0-C3BF-B784-97F3493CC44E}"/>
              </a:ext>
            </a:extLst>
          </p:cNvPr>
          <p:cNvSpPr txBox="1"/>
          <p:nvPr/>
        </p:nvSpPr>
        <p:spPr>
          <a:xfrm>
            <a:off x="2058430" y="5957919"/>
            <a:ext cx="1001069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1500"/>
            <a:r>
              <a:rPr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www.</a:t>
            </a:r>
            <a:r>
              <a:rPr lang="en-US"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S</a:t>
            </a:r>
            <a:r>
              <a:rPr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oul</a:t>
            </a:r>
            <a:r>
              <a:rPr lang="en-US"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W</a:t>
            </a:r>
            <a:r>
              <a:rPr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ise</a:t>
            </a:r>
            <a:r>
              <a:rPr lang="en-US"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A</a:t>
            </a:r>
            <a:r>
              <a:rPr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strology</a:t>
            </a:r>
            <a:r>
              <a:rPr lang="en-US"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S</a:t>
            </a:r>
            <a:r>
              <a:rPr sz="3500" b="1" dirty="0">
                <a:solidFill>
                  <a:srgbClr val="00B2A9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Georgia"/>
              </a:rPr>
              <a:t>chool.com</a:t>
            </a:r>
          </a:p>
        </p:txBody>
      </p:sp>
      <p:pic>
        <p:nvPicPr>
          <p:cNvPr id="21" name="Picture 20" descr="The image shows a person with curly hair and a red dress, surrounded by a green circular background.&#10;&#10;AI-generated content may be incorrect.">
            <a:extLst>
              <a:ext uri="{FF2B5EF4-FFF2-40B4-BE49-F238E27FC236}">
                <a16:creationId xmlns:a16="http://schemas.microsoft.com/office/drawing/2014/main" id="{BF833B9B-C77B-7203-FA42-E1DD08D8E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20" y="1355720"/>
            <a:ext cx="1861885" cy="186188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D659B37-449A-A778-6EB8-D747980FD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605" y="2665038"/>
            <a:ext cx="1828800" cy="1828800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DFED436-DE1C-DD76-FFE6-7E99B65318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6884" y="3776086"/>
            <a:ext cx="1828800" cy="1828800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0321566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95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Georgia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Rose Marcus</dc:creator>
  <cp:lastModifiedBy>Rose Marcus</cp:lastModifiedBy>
  <cp:revision>1</cp:revision>
  <dcterms:created xsi:type="dcterms:W3CDTF">2026-05-06T23:28:09Z</dcterms:created>
  <dcterms:modified xsi:type="dcterms:W3CDTF">2026-05-07T00:10:57Z</dcterms:modified>
</cp:coreProperties>
</file>